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97" r:id="rId3"/>
    <p:sldId id="257" r:id="rId4"/>
    <p:sldId id="259" r:id="rId5"/>
    <p:sldId id="260" r:id="rId6"/>
    <p:sldId id="261" r:id="rId7"/>
    <p:sldId id="268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13" r:id="rId34"/>
    <p:sldId id="314" r:id="rId35"/>
    <p:sldId id="315" r:id="rId36"/>
    <p:sldId id="316" r:id="rId37"/>
    <p:sldId id="31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FC12D"/>
    <a:srgbClr val="A80000"/>
    <a:srgbClr val="960000"/>
    <a:srgbClr val="8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A3A11-EEA1-4A33-BE1A-6BFCE89E7371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FAB43-EE69-49BE-90CD-8C1CC6374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FAB43-EE69-49BE-90CD-8C1CC637483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FAB43-EE69-49BE-90CD-8C1CC6374830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B39C5-61E6-4557-845B-F98589FCE22A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0FBDF-FD54-47F3-94EE-887495CA4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de-logika--vopros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de-logika--vopros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ста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4964"/>
            <a:ext cx="9144000" cy="5148072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68004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Станция технического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обслуживания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87bfa489b6c80652a8a7e451521401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16832"/>
            <a:ext cx="6210267" cy="4657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0688"/>
            <a:ext cx="6015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их объединяет?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2154e57fa74a8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2691659" cy="2016224"/>
          </a:xfrm>
          <a:prstGeom prst="rect">
            <a:avLst/>
          </a:prstGeom>
        </p:spPr>
      </p:pic>
      <p:pic>
        <p:nvPicPr>
          <p:cNvPr id="4" name="Рисунок 3" descr="33528-shlang-spiralnyj-dlja-pnevmoinstrumenta-kalibr-kalibr-5.jpg"/>
          <p:cNvPicPr>
            <a:picLocks noChangeAspect="1"/>
          </p:cNvPicPr>
          <p:nvPr/>
        </p:nvPicPr>
        <p:blipFill>
          <a:blip r:embed="rId3" cstate="print"/>
          <a:srcRect r="25430"/>
          <a:stretch>
            <a:fillRect/>
          </a:stretch>
        </p:blipFill>
        <p:spPr>
          <a:xfrm>
            <a:off x="3059832" y="2708920"/>
            <a:ext cx="3282333" cy="2019280"/>
          </a:xfrm>
          <a:prstGeom prst="rect">
            <a:avLst/>
          </a:prstGeom>
        </p:spPr>
      </p:pic>
      <p:pic>
        <p:nvPicPr>
          <p:cNvPr id="5" name="Рисунок 4" descr="shop_items_catalog_image124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708920"/>
            <a:ext cx="2410467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76672"/>
            <a:ext cx="4324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Бензоколонка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shutterstock_519259951-1024x1024.jpg"/>
          <p:cNvPicPr>
            <a:picLocks noChangeAspect="1"/>
          </p:cNvPicPr>
          <p:nvPr/>
        </p:nvPicPr>
        <p:blipFill>
          <a:blip r:embed="rId2" cstate="print"/>
          <a:srcRect l="45386"/>
          <a:stretch>
            <a:fillRect/>
          </a:stretch>
        </p:blipFill>
        <p:spPr>
          <a:xfrm>
            <a:off x="3203848" y="1340768"/>
            <a:ext cx="2712704" cy="49670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96752"/>
            <a:ext cx="50626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2 раунд</a:t>
            </a:r>
            <a:endParaRPr lang="ru-RU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2281" y="2967335"/>
            <a:ext cx="6619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«два в одном»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48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два дорожных знака?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3.20-«Обгон-запрещен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556792"/>
            <a:ext cx="5085184" cy="5085184"/>
          </a:xfrm>
          <a:prstGeom prst="rect">
            <a:avLst/>
          </a:prstGeom>
        </p:spPr>
      </p:pic>
      <p:pic>
        <p:nvPicPr>
          <p:cNvPr id="4" name="Рисунок 3" descr="3-2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696" y="1556792"/>
            <a:ext cx="5112568" cy="5112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572000" y="2276872"/>
            <a:ext cx="4392488" cy="439248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3.20-«Обгон-запрещен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76872"/>
            <a:ext cx="4283968" cy="4283968"/>
          </a:xfrm>
          <a:prstGeom prst="rect">
            <a:avLst/>
          </a:prstGeom>
        </p:spPr>
      </p:pic>
      <p:pic>
        <p:nvPicPr>
          <p:cNvPr id="3" name="Рисунок 2" descr="3-2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276872"/>
            <a:ext cx="4392488" cy="43924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620688"/>
            <a:ext cx="41565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Обгон запрещен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60648"/>
            <a:ext cx="426507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Подача 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звукового сигнала 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запрещена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m23c1e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844824"/>
            <a:ext cx="3179998" cy="4542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48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два дорожных знака?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av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1700808"/>
            <a:ext cx="3690410" cy="4824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857232"/>
            <a:ext cx="35719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Место остановки</a:t>
            </a:r>
          </a:p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автобуса 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26755" y="1052736"/>
            <a:ext cx="18778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Больница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av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3435846" cy="4581128"/>
          </a:xfrm>
          <a:prstGeom prst="rect">
            <a:avLst/>
          </a:prstGeom>
        </p:spPr>
      </p:pic>
      <p:pic>
        <p:nvPicPr>
          <p:cNvPr id="8" name="Рисунок 7" descr="hello_html_m23c1e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844824"/>
            <a:ext cx="3266409" cy="4666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/>
          <p:cNvSpPr/>
          <p:nvPr/>
        </p:nvSpPr>
        <p:spPr>
          <a:xfrm>
            <a:off x="2051720" y="2204864"/>
            <a:ext cx="4824536" cy="388843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297462523ce2778b95e15c3521a3d6bf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3688" y="1700808"/>
            <a:ext cx="5528833" cy="48969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48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два дорожных знака?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95aa822be557a784424026e2a550972a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1700808"/>
            <a:ext cx="5544616" cy="4882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5004048" y="2708920"/>
            <a:ext cx="3528392" cy="309634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297462523ce2778b95e15c3521a3d6b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4308865" cy="3816424"/>
          </a:xfrm>
          <a:prstGeom prst="rect">
            <a:avLst/>
          </a:prstGeom>
        </p:spPr>
      </p:pic>
      <p:pic>
        <p:nvPicPr>
          <p:cNvPr id="3" name="Рисунок 2" descr="95aa822be557a784424026e2a550972a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2420888"/>
            <a:ext cx="4302677" cy="37890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3688" y="980728"/>
            <a:ext cx="1239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1052736"/>
            <a:ext cx="4250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Дорожные работы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124744"/>
            <a:ext cx="4616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 раунд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217" y="2967335"/>
            <a:ext cx="43215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общего?</a:t>
            </a:r>
            <a:endParaRPr lang="ru-RU" sz="6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ccc9cbd1048acf9fcff65fb4709bc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132856"/>
            <a:ext cx="4231555" cy="42315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620688"/>
            <a:ext cx="848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два дорожных знака?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6469a6441c861d2cae3702f05256b0064db9553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1988840"/>
            <a:ext cx="4464496" cy="44644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ccc9cbd1048acf9fcff65fb4709bc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4100" y="2403481"/>
            <a:ext cx="4104456" cy="4104456"/>
          </a:xfrm>
          <a:prstGeom prst="rect">
            <a:avLst/>
          </a:prstGeom>
        </p:spPr>
      </p:pic>
      <p:pic>
        <p:nvPicPr>
          <p:cNvPr id="3" name="Рисунок 2" descr="6469a6441c861d2cae3702f05256b0064db955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20888"/>
            <a:ext cx="4176464" cy="41764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33014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Велосипедная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дорожка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692696"/>
            <a:ext cx="29057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ешеходная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дорожка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ull_6.4_________________________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772816"/>
            <a:ext cx="4440341" cy="4657700"/>
          </a:xfrm>
          <a:prstGeom prst="rect">
            <a:avLst/>
          </a:prstGeom>
        </p:spPr>
      </p:pic>
      <p:pic>
        <p:nvPicPr>
          <p:cNvPr id="2" name="Рисунок 1" descr="hello_html_2ddcc5e4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1628800"/>
            <a:ext cx="4733401" cy="46832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620688"/>
            <a:ext cx="848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два дорожных знака?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2ddcc5e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420888"/>
            <a:ext cx="3703687" cy="3664425"/>
          </a:xfrm>
          <a:prstGeom prst="rect">
            <a:avLst/>
          </a:prstGeom>
        </p:spPr>
      </p:pic>
      <p:pic>
        <p:nvPicPr>
          <p:cNvPr id="3" name="Рисунок 2" descr="full_6.4_________________________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348880"/>
            <a:ext cx="3547922" cy="37215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836712"/>
            <a:ext cx="31510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Пешеходный 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переход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1124744"/>
            <a:ext cx="22393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Парковка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196752"/>
            <a:ext cx="41921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З раунд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1833" y="2967335"/>
            <a:ext cx="4760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Угадалки</a:t>
            </a:r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e5330cecef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060848"/>
            <a:ext cx="2262021" cy="3207246"/>
          </a:xfrm>
          <a:prstGeom prst="rect">
            <a:avLst/>
          </a:prstGeom>
        </p:spPr>
      </p:pic>
      <p:pic>
        <p:nvPicPr>
          <p:cNvPr id="3" name="Рисунок 2" descr="Веле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212976"/>
            <a:ext cx="3259336" cy="2072161"/>
          </a:xfrm>
          <a:prstGeom prst="rect">
            <a:avLst/>
          </a:prstGeom>
        </p:spPr>
      </p:pic>
      <p:pic>
        <p:nvPicPr>
          <p:cNvPr id="4" name="Рисунок 3" descr="pic1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212976"/>
            <a:ext cx="2784309" cy="2088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476672"/>
            <a:ext cx="5748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 поговорку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58" y="2967335"/>
            <a:ext cx="8684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Тише едешь, дальше будешь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4131" y="476672"/>
            <a:ext cx="7131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слова из песни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25" name="Picture 5" descr="https://primamedia.gcdn.co/f/266x136/942/941107.jpg?2389a1137395ad0990f1e30178327a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00306"/>
            <a:ext cx="3821238" cy="2550801"/>
          </a:xfrm>
          <a:prstGeom prst="rect">
            <a:avLst/>
          </a:prstGeom>
          <a:noFill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500306"/>
            <a:ext cx="2428892" cy="254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8" name="AutoShape 8" descr="https://www.verywellfamily.com/thmb/82CbnaRlpuQ_kh_4qGNNwZPnchQ=/2122x1415/filters:fill(DBCCE8,1)/running_BSIP-UIG-56a2c9d35f9b58b7d0ce8a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0" name="AutoShape 10" descr="https://www.verywellfamily.com/thmb/82CbnaRlpuQ_kh_4qGNNwZPnchQ=/2122x1415/filters:fill(DBCCE8,1)/running_BSIP-UIG-56a2c9d35f9b58b7d0ce8a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2516153"/>
            <a:ext cx="1857388" cy="255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357298"/>
            <a:ext cx="786119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Пусть бегут неуклюже, пешеходы по лужам…</a:t>
            </a:r>
            <a:endParaRPr lang="ru-RU" sz="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85728"/>
            <a:ext cx="77143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 название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мультфильма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8674" name="Picture 2" descr="https://wallbox.ru/wallpapers/main/201302/feffe12ef704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3116"/>
            <a:ext cx="6929486" cy="43309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938" y="836712"/>
            <a:ext cx="6015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их объединяет?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машина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80928"/>
            <a:ext cx="2995533" cy="1872208"/>
          </a:xfrm>
          <a:prstGeom prst="rect">
            <a:avLst/>
          </a:prstGeom>
        </p:spPr>
      </p:pic>
      <p:pic>
        <p:nvPicPr>
          <p:cNvPr id="4" name="Рисунок 3" descr="341865ac27f86c49e0906fcaf2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067944" y="2204864"/>
            <a:ext cx="1430066" cy="2448272"/>
          </a:xfrm>
          <a:prstGeom prst="rect">
            <a:avLst/>
          </a:prstGeom>
        </p:spPr>
      </p:pic>
      <p:pic>
        <p:nvPicPr>
          <p:cNvPr id="5" name="Рисунок 4" descr="297462523ce2778b95e15c3521a3d6b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348880"/>
            <a:ext cx="2438981" cy="216024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780928"/>
            <a:ext cx="8143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Город тачек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4130" y="476672"/>
            <a:ext cx="7499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героя сказки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6626" name="Picture 2" descr="https://a.d-cd.net/20245es-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71612"/>
            <a:ext cx="5715040" cy="45350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30" y="642918"/>
            <a:ext cx="22093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Емеля</a:t>
            </a:r>
            <a:endParaRPr lang="ru-RU" sz="6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4" name="Picture 4" descr="http://illustrators.ru/uploads/illustration/image/957316/main_%D0%91%D0%B5%D0%B7%D1%8B%D0%BC%D1%8F%D0%BD%D0%BD%D1%8B%D0%B9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643050"/>
            <a:ext cx="4857784" cy="453161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 героя мультфильма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3730" name="Picture 2" descr="http://images.clipartpanda.com/bike-20clip-20art-aTqej8Xr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857364"/>
            <a:ext cx="5857916" cy="36611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sovetskiymultik.at.ua/_ph/574/806545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6215106" cy="46613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714356"/>
            <a:ext cx="5786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Заяц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85926"/>
            <a:ext cx="6234125" cy="467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1538" y="642918"/>
            <a:ext cx="6786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Волк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mg.mycdn.me/getImage?disableStub=true&amp;type=VIDEO_S_720&amp;url=http%3A%2F%2Fvdp.mycdn.me%2FgetImage%3Fid%3D400403466964%26idx%3D12%26thumbType%3D32%26f%3D1&amp;signatureToken=LNwiCSOuF1pfhGEgsBAM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7239051" cy="40719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428604"/>
            <a:ext cx="6929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Кот Леопольд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td2.mycdn.me/image?id=859440052868&amp;t=20&amp;plc=WEB&amp;tkn=*xz5KAYckabjAi_yh2JBq_0Mk_0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78745"/>
            <a:ext cx="6215106" cy="46613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642918"/>
            <a:ext cx="7216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Почтальон Печкин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4130" y="214290"/>
            <a:ext cx="71426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героя сказки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4578" name="Picture 2" descr="http://prokat-ostankino.ru/images/gallery/big_0084002562bfd5bc382744f70d720e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000108"/>
            <a:ext cx="3500463" cy="560074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.pinimg.com/originals/57/82/57/578257e6fae17b33876213f155c955a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928802"/>
            <a:ext cx="6143668" cy="43517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714356"/>
            <a:ext cx="5643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Баба Яга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rtinkijane.ru-49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6236970" cy="4989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7864" y="404664"/>
            <a:ext cx="2288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Дорога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908720"/>
            <a:ext cx="4616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 раунд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4594" y="2967335"/>
            <a:ext cx="3774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«формула»</a:t>
            </a:r>
            <a:endParaRPr lang="ru-RU" sz="6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20888"/>
            <a:ext cx="201622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2492896"/>
            <a:ext cx="82266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2492896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420888"/>
            <a:ext cx="2016224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48680"/>
            <a:ext cx="86713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Отгадай, что получится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2420888"/>
            <a:ext cx="2016224" cy="18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956376" y="2492896"/>
            <a:ext cx="82266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</a:t>
            </a:r>
            <a:endParaRPr lang="ru-RU" sz="10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4509120"/>
            <a:ext cx="3528392" cy="2160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 animBg="1"/>
      <p:bldP spid="7" grpId="0"/>
      <p:bldP spid="12" grpId="0" animBg="1"/>
      <p:bldP spid="14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48680"/>
            <a:ext cx="88751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Отгадай,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 получится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04864"/>
            <a:ext cx="2016000" cy="180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276872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204864"/>
            <a:ext cx="2016000" cy="180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204864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2204864"/>
            <a:ext cx="2016000" cy="180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028384" y="2204864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4340308"/>
            <a:ext cx="2952328" cy="2204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48680"/>
            <a:ext cx="88856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Отгадай, что получится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04864"/>
            <a:ext cx="201622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276872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204864"/>
            <a:ext cx="2016224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204864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2132856"/>
            <a:ext cx="2016224" cy="18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56376" y="2132856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509120"/>
            <a:ext cx="3528392" cy="2160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8" grpId="0" animBg="1"/>
      <p:bldP spid="9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48680"/>
            <a:ext cx="88141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Отгадай, что получится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04864"/>
            <a:ext cx="201622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276872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204864"/>
            <a:ext cx="2016224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204864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2204864"/>
            <a:ext cx="2016224" cy="18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56376" y="2132856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4149080"/>
            <a:ext cx="2088232" cy="2708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48680"/>
            <a:ext cx="9099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Отгадай, что получится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04864"/>
            <a:ext cx="201622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276872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2204864"/>
            <a:ext cx="2016224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2276872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2132856"/>
            <a:ext cx="2016224" cy="18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56376" y="2132856"/>
            <a:ext cx="822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slide_7.jpg"/>
          <p:cNvPicPr>
            <a:picLocks noChangeAspect="1"/>
          </p:cNvPicPr>
          <p:nvPr/>
        </p:nvPicPr>
        <p:blipFill>
          <a:blip r:embed="rId5" cstate="print"/>
          <a:srcRect l="21650" t="6951" r="28738" b="3801"/>
          <a:stretch>
            <a:fillRect/>
          </a:stretch>
        </p:blipFill>
        <p:spPr>
          <a:xfrm>
            <a:off x="3059832" y="4077072"/>
            <a:ext cx="1944216" cy="26231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340768"/>
            <a:ext cx="46169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5 раунд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0438" y="2967335"/>
            <a:ext cx="356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476672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283ea714ba84bbb51b605755fe0af8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7140458" cy="5112568"/>
          </a:xfrm>
          <a:prstGeom prst="rect">
            <a:avLst/>
          </a:prstGeom>
        </p:spPr>
      </p:pic>
      <p:pic>
        <p:nvPicPr>
          <p:cNvPr id="5" name="Рисунок 4" descr="7Toys_152007_911413_1568626.jpg"/>
          <p:cNvPicPr>
            <a:picLocks noChangeAspect="1"/>
          </p:cNvPicPr>
          <p:nvPr/>
        </p:nvPicPr>
        <p:blipFill>
          <a:blip r:embed="rId3" cstate="print"/>
          <a:srcRect l="31100" t="12074" b="13338"/>
          <a:stretch>
            <a:fillRect/>
          </a:stretch>
        </p:blipFill>
        <p:spPr>
          <a:xfrm>
            <a:off x="1115616" y="1484784"/>
            <a:ext cx="7128792" cy="50983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548680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9514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9"/>
            <a:ext cx="8541156" cy="2520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7664" y="2276872"/>
            <a:ext cx="6912768" cy="1224136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9514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9918"/>
            <a:ext cx="9144000" cy="26981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692696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1384353740_bez-velosipeda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628800"/>
            <a:ext cx="4130402" cy="4984968"/>
          </a:xfrm>
          <a:prstGeom prst="rect">
            <a:avLst/>
          </a:prstGeom>
        </p:spPr>
      </p:pic>
      <p:pic>
        <p:nvPicPr>
          <p:cNvPr id="5" name="Рисунок 4" descr="xbicycle_picture.jpg.pagespeed.ic.xS7_r5Ra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600200"/>
            <a:ext cx="4248472" cy="5135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388" y="476672"/>
            <a:ext cx="6015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их объединяет?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0b335d17b2e3f5c909ce748598005920fcfbb6d7bbddb6ae52fc79818b07f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121" y="2420888"/>
            <a:ext cx="2451376" cy="2376000"/>
          </a:xfrm>
          <a:prstGeom prst="rect">
            <a:avLst/>
          </a:prstGeom>
        </p:spPr>
      </p:pic>
      <p:pic>
        <p:nvPicPr>
          <p:cNvPr id="4" name="Рисунок 3" descr="whe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420888"/>
            <a:ext cx="2376264" cy="2376264"/>
          </a:xfrm>
          <a:prstGeom prst="rect">
            <a:avLst/>
          </a:prstGeom>
        </p:spPr>
      </p:pic>
      <p:pic>
        <p:nvPicPr>
          <p:cNvPr id="5" name="Рисунок 4" descr="1015717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420888"/>
            <a:ext cx="2348880" cy="2348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tem_191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139952" y="1412776"/>
            <a:ext cx="4430213" cy="2345407"/>
          </a:xfrm>
          <a:prstGeom prst="rect">
            <a:avLst/>
          </a:prstGeom>
        </p:spPr>
      </p:pic>
      <p:pic>
        <p:nvPicPr>
          <p:cNvPr id="3" name="Рисунок 2" descr="1441466728798_photoshopia_r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645024"/>
            <a:ext cx="6049396" cy="2460089"/>
          </a:xfrm>
          <a:prstGeom prst="rect">
            <a:avLst/>
          </a:prstGeom>
        </p:spPr>
      </p:pic>
      <p:pic>
        <p:nvPicPr>
          <p:cNvPr id="6" name="gde-logika--vopro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260648"/>
            <a:ext cx="304800" cy="304800"/>
          </a:xfrm>
          <a:prstGeom prst="rect">
            <a:avLst/>
          </a:prstGeom>
        </p:spPr>
      </p:pic>
      <p:pic>
        <p:nvPicPr>
          <p:cNvPr id="7" name="Рисунок 6" descr="lilly-pulitzer-wallpaper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3808" y="548680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1441466728798_photoshopia_r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996952"/>
            <a:ext cx="7288877" cy="2964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6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04664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8102eeu-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628800"/>
            <a:ext cx="6435870" cy="4833606"/>
          </a:xfrm>
          <a:prstGeom prst="rect">
            <a:avLst/>
          </a:prstGeom>
        </p:spPr>
      </p:pic>
      <p:pic>
        <p:nvPicPr>
          <p:cNvPr id="5" name="Рисунок 4" descr="dedec44s-960.jpg"/>
          <p:cNvPicPr>
            <a:picLocks noChangeAspect="1"/>
          </p:cNvPicPr>
          <p:nvPr/>
        </p:nvPicPr>
        <p:blipFill>
          <a:blip r:embed="rId4" cstate="print"/>
          <a:srcRect l="21650" r="19288" b="14601"/>
          <a:stretch>
            <a:fillRect/>
          </a:stretch>
        </p:blipFill>
        <p:spPr>
          <a:xfrm>
            <a:off x="1475656" y="1628800"/>
            <a:ext cx="6408712" cy="4824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548680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4tbos2b2.3r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132856"/>
            <a:ext cx="6115404" cy="3952080"/>
          </a:xfrm>
          <a:prstGeom prst="rect">
            <a:avLst/>
          </a:prstGeom>
        </p:spPr>
      </p:pic>
      <p:pic>
        <p:nvPicPr>
          <p:cNvPr id="5" name="Рисунок 4" descr="news_file_85193_594425bce7ddd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412776"/>
            <a:ext cx="7814232" cy="5206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04664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341865ac27f86c49e0906fcaf2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340768"/>
            <a:ext cx="2970318" cy="5085184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923928" y="1700808"/>
            <a:ext cx="1296144" cy="122413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923928" y="3068960"/>
            <a:ext cx="1296144" cy="1224136"/>
          </a:xfrm>
          <a:prstGeom prst="ellipse">
            <a:avLst/>
          </a:prstGeom>
          <a:solidFill>
            <a:srgbClr val="0FC12D"/>
          </a:solidFill>
          <a:ln>
            <a:solidFill>
              <a:srgbClr val="0FC12D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923928" y="4509120"/>
            <a:ext cx="1296144" cy="12241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341865ac27f86c49e0906fcaf2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248288"/>
            <a:ext cx="3024336" cy="51776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484784"/>
            <a:ext cx="3867894" cy="5157192"/>
          </a:xfrm>
          <a:prstGeom prst="rect">
            <a:avLst/>
          </a:prstGeom>
        </p:spPr>
      </p:pic>
      <p:pic>
        <p:nvPicPr>
          <p:cNvPr id="5" name="Рисунок 4" descr="дети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94" t="30159" r="19864" b="11111"/>
          <a:stretch>
            <a:fillRect/>
          </a:stretch>
        </p:blipFill>
        <p:spPr>
          <a:xfrm>
            <a:off x="2987824" y="2204864"/>
            <a:ext cx="2952328" cy="2664296"/>
          </a:xfrm>
          <a:prstGeom prst="rect">
            <a:avLst/>
          </a:prstGeom>
        </p:spPr>
      </p:pic>
      <p:pic>
        <p:nvPicPr>
          <p:cNvPr id="6" name="gde-logika--vopro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260648"/>
            <a:ext cx="304800" cy="304800"/>
          </a:xfrm>
          <a:prstGeom prst="rect">
            <a:avLst/>
          </a:prstGeom>
        </p:spPr>
      </p:pic>
      <p:pic>
        <p:nvPicPr>
          <p:cNvPr id="11" name="Рисунок 10" descr="lilly-pulitzer-wallpaper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9792" y="260648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Рисунок 11" descr="297462523ce2778b95e15c3521a3d6b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1340768"/>
            <a:ext cx="5854030" cy="51849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404664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44824"/>
            <a:ext cx="7644341" cy="4299942"/>
          </a:xfrm>
          <a:prstGeom prst="rect">
            <a:avLst/>
          </a:prstGeom>
        </p:spPr>
      </p:pic>
      <p:pic>
        <p:nvPicPr>
          <p:cNvPr id="4" name="Рисунок 3" descr="113995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85736">
            <a:off x="1522651" y="2589592"/>
            <a:ext cx="2076277" cy="1024656"/>
          </a:xfrm>
          <a:prstGeom prst="rect">
            <a:avLst/>
          </a:prstGeom>
        </p:spPr>
      </p:pic>
      <p:pic>
        <p:nvPicPr>
          <p:cNvPr id="6" name="Рисунок 5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7596336" cy="42729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404664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про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132856"/>
            <a:ext cx="7328092" cy="4009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905915">
            <a:off x="1978924" y="3771754"/>
            <a:ext cx="1100238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ДСП</a:t>
            </a:r>
            <a:endParaRPr lang="ru-RU" sz="4000" b="0" cap="none" spc="0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4d3ca00e5d092a0e1c1985452877c7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060848"/>
            <a:ext cx="7596336" cy="4156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548680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882206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988840"/>
            <a:ext cx="6445329" cy="4211734"/>
          </a:xfrm>
          <a:prstGeom prst="rect">
            <a:avLst/>
          </a:prstGeom>
        </p:spPr>
      </p:pic>
      <p:pic>
        <p:nvPicPr>
          <p:cNvPr id="4" name="Рисунок 3" descr="66f62eb6c8c4bdd12b9a705b0b0fdb96.png"/>
          <p:cNvPicPr>
            <a:picLocks noChangeAspect="1"/>
          </p:cNvPicPr>
          <p:nvPr/>
        </p:nvPicPr>
        <p:blipFill>
          <a:blip r:embed="rId3" cstate="print"/>
          <a:srcRect l="8657" t="31957" r="59844" b="13915"/>
          <a:stretch>
            <a:fillRect/>
          </a:stretch>
        </p:blipFill>
        <p:spPr>
          <a:xfrm>
            <a:off x="1475656" y="3068960"/>
            <a:ext cx="2176242" cy="2520280"/>
          </a:xfrm>
          <a:prstGeom prst="rect">
            <a:avLst/>
          </a:prstGeom>
        </p:spPr>
      </p:pic>
      <p:pic>
        <p:nvPicPr>
          <p:cNvPr id="6" name="Рисунок 5" descr="882206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916832"/>
            <a:ext cx="6624736" cy="43289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32656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1481022105_038.jpg"/>
          <p:cNvPicPr>
            <a:picLocks noChangeAspect="1"/>
          </p:cNvPicPr>
          <p:nvPr/>
        </p:nvPicPr>
        <p:blipFill>
          <a:blip r:embed="rId2" cstate="print"/>
          <a:srcRect b="30479"/>
          <a:stretch>
            <a:fillRect/>
          </a:stretch>
        </p:blipFill>
        <p:spPr>
          <a:xfrm>
            <a:off x="1475656" y="2204864"/>
            <a:ext cx="6096000" cy="2820913"/>
          </a:xfrm>
          <a:prstGeom prst="rect">
            <a:avLst/>
          </a:prstGeom>
        </p:spPr>
      </p:pic>
      <p:pic>
        <p:nvPicPr>
          <p:cNvPr id="5" name="Рисунок 4" descr="o_952682034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844824"/>
            <a:ext cx="6353648" cy="36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32656"/>
            <a:ext cx="346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не так?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cac47c6b71d277a1a10533d83f8ddee6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7620000" cy="5059680"/>
          </a:xfrm>
          <a:prstGeom prst="rect">
            <a:avLst/>
          </a:prstGeom>
        </p:spPr>
      </p:pic>
      <p:pic>
        <p:nvPicPr>
          <p:cNvPr id="5" name="Рисунок 4" descr="1500435018_033.jpg"/>
          <p:cNvPicPr>
            <a:picLocks noChangeAspect="1"/>
          </p:cNvPicPr>
          <p:nvPr/>
        </p:nvPicPr>
        <p:blipFill>
          <a:blip r:embed="rId3" cstate="print"/>
          <a:srcRect l="29919" t="34989" r="35825" b="55458"/>
          <a:stretch>
            <a:fillRect/>
          </a:stretch>
        </p:blipFill>
        <p:spPr>
          <a:xfrm>
            <a:off x="3707904" y="3429000"/>
            <a:ext cx="1296144" cy="31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ac47c6b71d277a1a10533d83f8ddee6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7620000" cy="5059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12472eeca3b58799748d3268acfb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7164288" cy="47785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0298" y="404664"/>
            <a:ext cx="4573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Автомобиль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76672"/>
            <a:ext cx="6015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их объединяет?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hozyaystvennoe-myilo-ot-gemorroy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08920"/>
            <a:ext cx="2436846" cy="2060848"/>
          </a:xfrm>
          <a:prstGeom prst="rect">
            <a:avLst/>
          </a:prstGeom>
        </p:spPr>
      </p:pic>
      <p:pic>
        <p:nvPicPr>
          <p:cNvPr id="4" name="Рисунок 3" descr="shop_property_file_1113_55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5" y="2708920"/>
            <a:ext cx="2908173" cy="1970287"/>
          </a:xfrm>
          <a:prstGeom prst="rect">
            <a:avLst/>
          </a:prstGeom>
        </p:spPr>
      </p:pic>
      <p:pic>
        <p:nvPicPr>
          <p:cNvPr id="5" name="Рисунок 4" descr="e6f29_t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708920"/>
            <a:ext cx="2914048" cy="19442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18dfb33cd65e0f971b11ebf6ae5c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7573" y="1389650"/>
            <a:ext cx="6703661" cy="50131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824" y="332656"/>
            <a:ext cx="3393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Автомойка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39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7425" y="2897824"/>
            <a:ext cx="2736306" cy="1350385"/>
          </a:xfrm>
          <a:prstGeom prst="rect">
            <a:avLst/>
          </a:prstGeom>
        </p:spPr>
      </p:pic>
      <p:pic>
        <p:nvPicPr>
          <p:cNvPr id="3" name="Рисунок 2" descr="Saetta_Wi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276872"/>
            <a:ext cx="2713484" cy="2713484"/>
          </a:xfrm>
          <a:prstGeom prst="rect">
            <a:avLst/>
          </a:prstGeom>
        </p:spPr>
      </p:pic>
      <p:pic>
        <p:nvPicPr>
          <p:cNvPr id="4" name="Рисунок 3" descr="Причины серьезных аварий на дорогах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276872"/>
            <a:ext cx="4106828" cy="2736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620688"/>
            <a:ext cx="6015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их объединяет?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234</Words>
  <Application>Microsoft Office PowerPoint</Application>
  <PresentationFormat>Экран (4:3)</PresentationFormat>
  <Paragraphs>94</Paragraphs>
  <Slides>60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Bell</dc:creator>
  <cp:lastModifiedBy>dIMAN</cp:lastModifiedBy>
  <cp:revision>107</cp:revision>
  <dcterms:created xsi:type="dcterms:W3CDTF">2018-04-03T01:10:52Z</dcterms:created>
  <dcterms:modified xsi:type="dcterms:W3CDTF">2018-12-16T14:11:16Z</dcterms:modified>
</cp:coreProperties>
</file>